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87"/>
    <a:srgbClr val="5E5E60"/>
    <a:srgbClr val="5786A2"/>
    <a:srgbClr val="FAC822"/>
    <a:srgbClr val="2C9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3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2EBF5-0F70-734E-BF84-4FD916C744C9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F8A40-C829-4944-8CEC-2466A2845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118" y="2740396"/>
            <a:ext cx="8564911" cy="17994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39117" y="1774872"/>
            <a:ext cx="8564911" cy="67933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855960"/>
            <a:ext cx="7886700" cy="423369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85" y="1568695"/>
            <a:ext cx="8233995" cy="1325563"/>
          </a:xfrm>
        </p:spPr>
        <p:txBody>
          <a:bodyPr/>
          <a:lstStyle>
            <a:lvl1pPr>
              <a:defRPr b="0" i="0">
                <a:solidFill>
                  <a:srgbClr val="004987"/>
                </a:solidFill>
                <a:latin typeface="Avenir Roman" charset="0"/>
                <a:ea typeface="Avenir Roman" charset="0"/>
                <a:cs typeface="Avenir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80968"/>
            <a:ext cx="8187104" cy="676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4579"/>
            <a:ext cx="8187104" cy="4204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A23F02-8947-5047-83BA-A7A0E414541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243756" y="0"/>
            <a:ext cx="2613991" cy="112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7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004987"/>
          </a:solidFill>
          <a:latin typeface="Avenir Roman" charset="0"/>
          <a:ea typeface="Avenir Roman" charset="0"/>
          <a:cs typeface="Avenir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userDrawn="1">
          <p15:clr>
            <a:srgbClr val="F26B43"/>
          </p15:clr>
        </p15:guide>
        <p15:guide id="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Session Title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9119" y="2332892"/>
            <a:ext cx="8564911" cy="384244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 order to receive your CEUs for this session please </a:t>
            </a:r>
            <a:br>
              <a:rPr lang="en-US" dirty="0"/>
            </a:br>
            <a:r>
              <a:rPr lang="en-US" dirty="0"/>
              <a:t>visit </a:t>
            </a:r>
            <a:r>
              <a:rPr lang="en-US" dirty="0" err="1">
                <a:solidFill>
                  <a:srgbClr val="00B050"/>
                </a:solidFill>
              </a:rPr>
              <a:t>education.aspe.org</a:t>
            </a:r>
            <a:r>
              <a:rPr lang="en-US" dirty="0"/>
              <a:t> to complete the session </a:t>
            </a:r>
            <a:br>
              <a:rPr lang="en-US" dirty="0"/>
            </a:br>
            <a:r>
              <a:rPr lang="en-US" dirty="0"/>
              <a:t>survey and brief learning assessment.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Once you’re logged in, visit My Education and you’ll </a:t>
            </a:r>
            <a:br>
              <a:rPr lang="en-US" dirty="0"/>
            </a:br>
            <a:r>
              <a:rPr lang="en-US" dirty="0"/>
              <a:t>navigate to this session to take the applicable survey </a:t>
            </a:r>
            <a:br>
              <a:rPr lang="en-US" dirty="0"/>
            </a:br>
            <a:r>
              <a:rPr lang="en-US" dirty="0"/>
              <a:t>and learning assessment.</a:t>
            </a:r>
          </a:p>
          <a:p>
            <a:br>
              <a:rPr lang="en-US" dirty="0"/>
            </a:br>
            <a:r>
              <a:rPr lang="en-US" dirty="0"/>
              <a:t>Please contact ASPE Education with questions.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155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v_template" id="{09E3FDB1-007B-3343-B511-D7C52A7D0E97}" vid="{2C359EB1-2E4C-F24D-B4F5-E7A8A0EB44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conv_template</Template>
  <TotalTime>15</TotalTime>
  <Words>16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Avenir Roman</vt:lpstr>
      <vt:lpstr>Calibri</vt:lpstr>
      <vt:lpstr>Office Theme</vt:lpstr>
      <vt:lpstr>Session Title</vt:lpstr>
      <vt:lpstr>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Pam Rosenberg</dc:creator>
  <cp:lastModifiedBy>Pam Rosenberg</cp:lastModifiedBy>
  <cp:revision>8</cp:revision>
  <dcterms:created xsi:type="dcterms:W3CDTF">2016-09-01T15:38:30Z</dcterms:created>
  <dcterms:modified xsi:type="dcterms:W3CDTF">2020-05-21T16:21:16Z</dcterms:modified>
</cp:coreProperties>
</file>