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1"/>
    <p:restoredTop sz="94694"/>
  </p:normalViewPr>
  <p:slideViewPr>
    <p:cSldViewPr snapToGrid="0" snapToObjects="1" showGuides="1">
      <p:cViewPr varScale="1">
        <p:scale>
          <a:sx n="125" d="100"/>
          <a:sy n="125" d="100"/>
        </p:scale>
        <p:origin x="69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E25CA-0B33-9043-93E9-D978E0B3C535}" type="datetimeFigureOut">
              <a:rPr lang="en-US" smtClean="0"/>
              <a:t>6/9/22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6BFF-85EB-3B42-9615-5B30DB7DC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6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0000">
              <a:schemeClr val="accent3">
                <a:lumMod val="0"/>
                <a:lumOff val="10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B9716-61EF-B54F-9C8F-B04C0B139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37855"/>
            <a:ext cx="9144000" cy="197210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3F8B5E-86BF-B649-85B2-F41CD0359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C975114-A847-5F45-9C32-276CBDD9BC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2021 American Society of Plumbing Engineers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5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F4E2F-9BE7-2A46-93E3-E763F427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FE297-D9D5-544A-A539-03B1C18A5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0183"/>
            <a:ext cx="10515600" cy="33367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A5E47-E98F-DA47-A198-D9C417EDD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2021 American Society of Plumbing Engineers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5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B5DE7-B6B5-204F-9DD7-999EF2281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2915D-1964-764C-B0A1-B159F776DB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951019"/>
            <a:ext cx="5181600" cy="32259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1D92D7-DFFC-AC4C-8179-A5AE8C3EE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951019"/>
            <a:ext cx="5181600" cy="32259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691D1-C80F-BD46-B37A-8A19AF59B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2021 American Society of Plumbing Engineers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0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60D2-D5BA-EF4A-A37C-2DC6C8872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1178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B1B045-40D1-AD43-B434-E992F2739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2021 American Society of Plumbing Engineers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84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9CC369-6C56-C94F-A300-30136785E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2021 American Society of Plumbing Engineers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63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8F67F-CED0-B042-B726-3C67FE65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643" y="1413163"/>
            <a:ext cx="3932237" cy="104601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21EB72-C539-0244-A8B4-927C74B1D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82436"/>
            <a:ext cx="6172200" cy="4378614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4BD0E-A803-3943-8D4F-7E021A9E3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76946"/>
            <a:ext cx="3932237" cy="3292043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31D54-3B0B-D04B-9659-808BC7987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2021 American Society of Plumbing Engineers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10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0000">
              <a:schemeClr val="accent3">
                <a:lumMod val="0"/>
                <a:lumOff val="10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02454-43A4-2646-93BC-1D85B1568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8EA5B645-C06C-0346-AEC7-FC2A025A0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3C534E5-05A2-4445-9BDC-1FFE8E8FF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Copyright 2022 American Society of Plumbing Engineers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3FB8423E-C350-7FA4-D631-02DA72D93E4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753600" y="101600"/>
            <a:ext cx="2156349" cy="150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97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7" r:id="rId6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17476D"/>
          </a:solidFill>
          <a:latin typeface="Avenir Book" panose="02000503020000020003" pitchFamily="2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Light" panose="020B0402020203020204" pitchFamily="34" charset="77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asp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3E3E9-97B5-C84F-B472-2E83876C3B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8D22F-38EC-5A45-89DB-B99C82C520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by: 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B19E04-2C61-D54C-9979-A670B4D665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2021 American Society of Plumbing Engineers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6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104E3-6B3A-6E42-AD93-6E420292B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0648"/>
            <a:ext cx="10515600" cy="879261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032D4-F962-0F46-B979-27E656388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In order to receive your CEUs for this session please </a:t>
            </a:r>
            <a:br>
              <a:rPr lang="en-US" sz="2000" dirty="0"/>
            </a:br>
            <a:r>
              <a:rPr lang="en-US" sz="2000" dirty="0"/>
              <a:t>visit </a:t>
            </a:r>
            <a:r>
              <a:rPr lang="en-US" sz="2000" dirty="0" err="1">
                <a:solidFill>
                  <a:srgbClr val="00B050"/>
                </a:solidFill>
                <a:hlinkClick r:id="rId2"/>
              </a:rPr>
              <a:t>education.aspe.org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/>
              <a:t>to complete the session </a:t>
            </a:r>
            <a:br>
              <a:rPr lang="en-US" sz="2000" dirty="0"/>
            </a:br>
            <a:r>
              <a:rPr lang="en-US" sz="2000" dirty="0"/>
              <a:t>survey and brief learning assessment.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Once you’re logged in, visit My Education and you’ll </a:t>
            </a:r>
            <a:br>
              <a:rPr lang="en-US" sz="2000" dirty="0"/>
            </a:br>
            <a:r>
              <a:rPr lang="en-US" sz="2000" dirty="0"/>
              <a:t>navigate to this session to take the applicable survey </a:t>
            </a:r>
            <a:br>
              <a:rPr lang="en-US" sz="2000" dirty="0"/>
            </a:br>
            <a:r>
              <a:rPr lang="en-US" sz="2000" dirty="0"/>
              <a:t>and learning assessment.</a:t>
            </a:r>
          </a:p>
          <a:p>
            <a:pPr marL="0" indent="0" algn="ctr">
              <a:buNone/>
            </a:pPr>
            <a:br>
              <a:rPr lang="en-US" sz="2000" dirty="0"/>
            </a:br>
            <a:r>
              <a:rPr lang="en-US" sz="2000" dirty="0"/>
              <a:t>Please contact ASPE Education with questions.</a:t>
            </a:r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CD8FAF-2FED-E74E-9437-8AA0E1C27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American Society of Plumbing Engineers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495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85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Book</vt:lpstr>
      <vt:lpstr>Avenir Light</vt:lpstr>
      <vt:lpstr>Calibri</vt:lpstr>
      <vt:lpstr>Office Theme</vt:lpstr>
      <vt:lpstr>Session Title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Nadine Saucedo</dc:creator>
  <cp:lastModifiedBy>Nadine Saucedo</cp:lastModifiedBy>
  <cp:revision>5</cp:revision>
  <dcterms:created xsi:type="dcterms:W3CDTF">2021-05-21T13:58:24Z</dcterms:created>
  <dcterms:modified xsi:type="dcterms:W3CDTF">2022-06-09T15:03:10Z</dcterms:modified>
</cp:coreProperties>
</file>